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51" d="100"/>
          <a:sy n="5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>
</file>

<file path=ppt/media/image10.png>
</file>

<file path=ppt/media/image11.png>
</file>

<file path=ppt/media/image12.png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 Juan López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 Juan López</a:t>
            </a:r>
          </a:p>
        </p:txBody>
      </p:sp>
      <p:sp>
        <p:nvSpPr>
          <p:cNvPr id="94" name="“Escribir una cita aquí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“Escribir una cita aquí”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el título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atricio Montes…"/>
          <p:cNvSpPr txBox="1"/>
          <p:nvPr/>
        </p:nvSpPr>
        <p:spPr>
          <a:xfrm>
            <a:off x="8906211" y="5079555"/>
            <a:ext cx="6571578" cy="4031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>
              <a:defRPr sz="6300">
                <a:solidFill>
                  <a:srgbClr val="FFFFFF"/>
                </a:solidFill>
              </a:defRPr>
            </a:pPr>
            <a:r>
              <a:t>Patricio Montes</a:t>
            </a:r>
          </a:p>
          <a:p>
            <a:pPr>
              <a:defRPr sz="6300">
                <a:solidFill>
                  <a:srgbClr val="FFFFFF"/>
                </a:solidFill>
              </a:defRPr>
            </a:pPr>
            <a:r>
              <a:t>Sam Mandujano</a:t>
            </a:r>
          </a:p>
          <a:p>
            <a:pPr>
              <a:defRPr sz="6300">
                <a:solidFill>
                  <a:srgbClr val="FFFFFF"/>
                </a:solidFill>
              </a:defRPr>
            </a:pPr>
            <a:r>
              <a:t>Laura Beltran</a:t>
            </a:r>
          </a:p>
          <a:p>
            <a:pPr>
              <a:defRPr sz="6300">
                <a:solidFill>
                  <a:srgbClr val="FFFFFF"/>
                </a:solidFill>
              </a:defRPr>
            </a:pPr>
            <a:r>
              <a:t>Hugo Vazquez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teps taken to build the app"/>
          <p:cNvSpPr txBox="1"/>
          <p:nvPr/>
        </p:nvSpPr>
        <p:spPr>
          <a:xfrm>
            <a:off x="3697217" y="490276"/>
            <a:ext cx="16989566" cy="1643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>
              <a:defRPr sz="9900">
                <a:solidFill>
                  <a:srgbClr val="FFFFFF"/>
                </a:solidFill>
              </a:defRPr>
            </a:lvl1pPr>
          </a:lstStyle>
          <a:p>
            <a:r>
              <a:t>Steps taken to build the app</a:t>
            </a:r>
          </a:p>
        </p:txBody>
      </p:sp>
      <p:sp>
        <p:nvSpPr>
          <p:cNvPr id="156" name="1.-Brainstorming Ideas…"/>
          <p:cNvSpPr txBox="1"/>
          <p:nvPr/>
        </p:nvSpPr>
        <p:spPr>
          <a:xfrm>
            <a:off x="8148024" y="3280610"/>
            <a:ext cx="14080069" cy="840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1.-Brainstorming Ideas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2.-API Research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3.-Create a Mockup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4.-Assign Individual Responsibilities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5.-Individual Work 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6.-Cooperation, feedback, testing of individual responsibilities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7.-Merging &amp; add interaction of  all tasks of the Project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8.-Testing again of the final build.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000"/>
              </a:lnSpc>
              <a:spcBef>
                <a:spcPts val="2100"/>
              </a:spcBef>
              <a:defRPr sz="3933" b="0">
                <a:solidFill>
                  <a:srgbClr val="FFFFFF"/>
                </a:solidFill>
              </a:defRPr>
            </a:pPr>
            <a:r>
              <a:t>9.-DEMO,  ready….with issues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sponsibilities"/>
          <p:cNvSpPr txBox="1"/>
          <p:nvPr/>
        </p:nvSpPr>
        <p:spPr>
          <a:xfrm>
            <a:off x="7368533" y="490276"/>
            <a:ext cx="9646934" cy="1643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>
              <a:defRPr sz="9900">
                <a:solidFill>
                  <a:srgbClr val="FFFFFF"/>
                </a:solidFill>
              </a:defRPr>
            </a:lvl1pPr>
          </a:lstStyle>
          <a:p>
            <a:r>
              <a:t>Responsibilities</a:t>
            </a:r>
          </a:p>
        </p:txBody>
      </p:sp>
      <p:sp>
        <p:nvSpPr>
          <p:cNvPr id="159" name="Laura: HTML &amp; CSS…"/>
          <p:cNvSpPr txBox="1"/>
          <p:nvPr/>
        </p:nvSpPr>
        <p:spPr>
          <a:xfrm>
            <a:off x="8942390" y="3747848"/>
            <a:ext cx="7226936" cy="743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457200">
              <a:lnSpc>
                <a:spcPts val="11000"/>
              </a:lnSpc>
              <a:defRPr sz="6000" b="0">
                <a:solidFill>
                  <a:srgbClr val="FFFFFF"/>
                </a:solidFill>
              </a:defRPr>
            </a:pPr>
            <a:r>
              <a:t>Laura: HTML &amp; CSS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8600"/>
              </a:lnSpc>
              <a:defRPr sz="60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11000"/>
              </a:lnSpc>
              <a:defRPr sz="6000" b="0">
                <a:solidFill>
                  <a:srgbClr val="FFFFFF"/>
                </a:solidFill>
              </a:defRPr>
            </a:pPr>
            <a:r>
              <a:t>Hugo: Google API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8600"/>
              </a:lnSpc>
              <a:defRPr sz="60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11000"/>
              </a:lnSpc>
              <a:defRPr sz="6000" b="0">
                <a:solidFill>
                  <a:srgbClr val="FFFFFF"/>
                </a:solidFill>
              </a:defRPr>
            </a:pPr>
            <a:r>
              <a:t>Samuel: Twitter API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8600"/>
              </a:lnSpc>
              <a:defRPr sz="60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11000"/>
              </a:lnSpc>
              <a:defRPr sz="6000" b="0">
                <a:solidFill>
                  <a:srgbClr val="FFFFFF"/>
                </a:solidFill>
              </a:defRPr>
            </a:pPr>
            <a:r>
              <a:t>Patricio: Firebase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BhL_S8yRpbpLlxykYCUvKC_WoNBTTBwIoxRFZLs3saY-UeQ49fG833Ane8MhlL_Ot-CIkojUMdUj691UjNJjUHcSXAQSHIAUmD-n4oxiawpMH6mZkQEMNFVcmzySD0PY9iPnzP7cD3Y.png" descr="BhL_S8yRpbpLlxykYCUvKC_WoNBTTBwIoxRFZLs3saY-UeQ49fG833Ane8MhlL_Ot-CIkojUMdUj691UjNJjUHcSXAQSHIAUmD-n4oxiawpMH6mZkQEMNFVcmzySD0PY9iPnzP7cD3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36002" y="5697197"/>
            <a:ext cx="10790043" cy="60806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8YQD7X8Kgy6T49DlIqH07d6yI-w4ezt8tAaUCwix3e7FHwvZMBVJ2KmQernbh7dlQO0gWjKU3HPTtFz94DJUibFzajDduX_75ZnyPHdkWYJ5nW6FG9CPFL0yNEUa01GQWVwZYEY6QAY.png" descr="8YQD7X8Kgy6T49DlIqH07d6yI-w4ezt8tAaUCwix3e7FHwvZMBVJ2KmQernbh7dlQO0gWjKU3HPTtFz94DJUibFzajDduX_75ZnyPHdkWYJ5nW6FG9CPFL0yNEUa01GQWVwZYEY6Q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34541" y="1082695"/>
            <a:ext cx="4757312" cy="380585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HTML &amp; CSS…"/>
          <p:cNvSpPr txBox="1"/>
          <p:nvPr/>
        </p:nvSpPr>
        <p:spPr>
          <a:xfrm>
            <a:off x="1280596" y="2611835"/>
            <a:ext cx="10790043" cy="8492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lnSpc>
                <a:spcPts val="5200"/>
              </a:lnSpc>
              <a:defRPr b="0"/>
            </a:pPr>
            <a:endParaRPr/>
          </a:p>
          <a:p>
            <a:pPr algn="l" defTabSz="457200">
              <a:lnSpc>
                <a:spcPts val="7600"/>
              </a:lnSpc>
              <a:defRPr b="0">
                <a:solidFill>
                  <a:srgbClr val="FFFFFF"/>
                </a:solidFill>
              </a:defRPr>
            </a:pPr>
            <a:r>
              <a:t>HTML &amp; CSS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5200"/>
              </a:lnSpc>
              <a:defRPr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6100"/>
              </a:lnSpc>
              <a:spcBef>
                <a:spcPts val="2100"/>
              </a:spcBef>
              <a:defRPr b="0">
                <a:solidFill>
                  <a:srgbClr val="FFFFFF"/>
                </a:solidFill>
              </a:defRPr>
            </a:pPr>
            <a:r>
              <a:rPr b="1"/>
              <a:t>*Why Bootstrap?</a:t>
            </a:r>
            <a:r>
              <a:t> It offers the possibility of managing several designs that were adapted to the mockup of the page.</a:t>
            </a:r>
            <a:endParaRPr>
              <a:solidFill>
                <a:srgbClr val="000000"/>
              </a:solidFill>
            </a:endParaRPr>
          </a:p>
          <a:p>
            <a:pPr algn="just" defTabSz="457200">
              <a:lnSpc>
                <a:spcPts val="6100"/>
              </a:lnSpc>
              <a:spcBef>
                <a:spcPts val="2100"/>
              </a:spcBef>
              <a:defRPr b="0">
                <a:solidFill>
                  <a:srgbClr val="FFFFFF"/>
                </a:solidFill>
              </a:defRPr>
            </a:pPr>
            <a:r>
              <a:rPr b="1"/>
              <a:t>*How is it combine with the final page? </a:t>
            </a:r>
            <a:r>
              <a:t> We use some components like navbars and cards, and we adapt in our page.</a:t>
            </a:r>
            <a:endParaRPr>
              <a:solidFill>
                <a:srgbClr val="000000"/>
              </a:solidFill>
            </a:endParaRPr>
          </a:p>
          <a:p>
            <a:pPr algn="just" defTabSz="457200">
              <a:lnSpc>
                <a:spcPts val="6100"/>
              </a:lnSpc>
              <a:spcBef>
                <a:spcPts val="2100"/>
              </a:spcBef>
              <a:defRPr b="0">
                <a:solidFill>
                  <a:srgbClr val="FFFFFF"/>
                </a:solidFill>
              </a:defRPr>
            </a:pPr>
            <a:r>
              <a:t>*The bootstrap allows to have the same style in all the page, but at the same time, was a little complicated overwritten own styles.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6100"/>
              </a:lnSpc>
              <a:spcBef>
                <a:spcPts val="2100"/>
              </a:spcBef>
              <a:defRPr b="0">
                <a:solidFill>
                  <a:srgbClr val="FFFFFF"/>
                </a:solidFill>
              </a:defRPr>
            </a:pPr>
            <a:r>
              <a:rPr b="1"/>
              <a:t>*Individual Challenges: </a:t>
            </a:r>
            <a:r>
              <a:t>positioning, sizes and align, property.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jedJuxq5OJARPFCL4bE9yW16DmREFcfOzaJzRg0Cznyq8cdU7R-8I57t_d9GA7v-pTqC75Qs9BcEEWg8j85jC0u5Sz5HV3dAMRmEeg3074v6IsrcjAGt7sa2KL-uT2tZPAf8W-XcTCs.png" descr="jedJuxq5OJARPFCL4bE9yW16DmREFcfOzaJzRg0Cznyq8cdU7R-8I57t_d9GA7v-pTqC75Qs9BcEEWg8j85jC0u5Sz5HV3dAMRmEeg3074v6IsrcjAGt7sa2KL-uT2tZPAf8W-XcT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60396" y="4580504"/>
            <a:ext cx="9886666" cy="73837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_-ccvyTebqSMUm_gVgd2w6k_XsLFC8DbohM-d9fpRXk6osWZB3L-FcjPuTNkGCFESBHHXvK4izXHwMGjc01cl8vRGAddGM_l9nl25N7TfBeEXsJi7nHIxYpv49QK-FoI5tlWxcOrGA.png" descr="P_-ccvyTebqSMUm_gVgd2w6k_XsLFC8DbohM-d9fpRXk6osWZB3L-FcjPuTNkGCFESBHHXvK4izXHwMGjc01cl8vRGAddGM_l9nl25N7TfBeEXsJi7nHIxYpv49QK-FoI5tlWxcOrG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34137" y="1014137"/>
            <a:ext cx="11023601" cy="288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*Why Twitter? Is one of the most popular social media  &amp;  simple user interface.…"/>
          <p:cNvSpPr txBox="1"/>
          <p:nvPr/>
        </p:nvSpPr>
        <p:spPr>
          <a:xfrm>
            <a:off x="769022" y="3919479"/>
            <a:ext cx="12796244" cy="7957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lnSpc>
                <a:spcPts val="5800"/>
              </a:lnSpc>
              <a:defRPr sz="3700" b="0"/>
            </a:pPr>
            <a:endParaRPr/>
          </a:p>
          <a:p>
            <a:pPr algn="l" defTabSz="457200">
              <a:lnSpc>
                <a:spcPts val="6700"/>
              </a:lnSpc>
              <a:spcBef>
                <a:spcPts val="2100"/>
              </a:spcBef>
              <a:defRPr sz="3700" b="0">
                <a:solidFill>
                  <a:srgbClr val="FFFFFF"/>
                </a:solidFill>
              </a:defRPr>
            </a:pPr>
            <a:r>
              <a:rPr b="1"/>
              <a:t>*Why Twitter?</a:t>
            </a:r>
            <a:r>
              <a:t> Is one of the most popular social media  &amp;  simple user interface.</a:t>
            </a:r>
            <a:endParaRPr>
              <a:solidFill>
                <a:srgbClr val="000000"/>
              </a:solidFill>
            </a:endParaRPr>
          </a:p>
          <a:p>
            <a:pPr algn="just" defTabSz="457200">
              <a:lnSpc>
                <a:spcPts val="6700"/>
              </a:lnSpc>
              <a:spcBef>
                <a:spcPts val="2100"/>
              </a:spcBef>
              <a:defRPr sz="3700" b="0">
                <a:solidFill>
                  <a:srgbClr val="FFFFFF"/>
                </a:solidFill>
              </a:defRPr>
            </a:pPr>
            <a:r>
              <a:rPr b="1"/>
              <a:t>*How is it implemented? </a:t>
            </a:r>
            <a:r>
              <a:t> The users are able to warn &amp; report criminal activity using tweets. They are also Informed of the current crime situation by the @StaySafeTec account.</a:t>
            </a:r>
            <a:endParaRPr>
              <a:solidFill>
                <a:srgbClr val="000000"/>
              </a:solidFill>
            </a:endParaRPr>
          </a:p>
          <a:p>
            <a:pPr algn="just" defTabSz="457200">
              <a:lnSpc>
                <a:spcPts val="6700"/>
              </a:lnSpc>
              <a:spcBef>
                <a:spcPts val="2100"/>
              </a:spcBef>
              <a:defRPr sz="3700" b="0">
                <a:solidFill>
                  <a:srgbClr val="FFFFFF"/>
                </a:solidFill>
              </a:defRPr>
            </a:pPr>
            <a:r>
              <a:t>*The API allows to update the tweet feed without the need of reloading the whole app.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6700"/>
              </a:lnSpc>
              <a:spcBef>
                <a:spcPts val="2100"/>
              </a:spcBef>
              <a:defRPr sz="3700" b="0">
                <a:solidFill>
                  <a:srgbClr val="FFFFFF"/>
                </a:solidFill>
              </a:defRPr>
            </a:pPr>
            <a:r>
              <a:rPr b="1"/>
              <a:t>*Individual Challenges: </a:t>
            </a:r>
            <a:r>
              <a:t> Documentation  &amp; for additional features, experience with Node JS is required. 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5800"/>
              </a:lnSpc>
              <a:defRPr sz="3700" b="0"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v21Z5ZlhmAxu4yvakzxLVdYrdrcZEVY0V9jzKhPmulw94oWGr_3HuRLaB5q9N8tOaqqhF4AHI6CuAztEWGKlOu0MoLlpIYSenlWzH_-Mflf9bpoOKiM1guJwX2aMVYkNVUQw2uh4zzM.png" descr="v21Z5ZlhmAxu4yvakzxLVdYrdrcZEVY0V9jzKhPmulw94oWGr_3HuRLaB5q9N8tOaqqhF4AHI6CuAztEWGKlOu0MoLlpIYSenlWzH_-Mflf9bpoOKiM1guJwX2aMVYkNVUQw2uh4zz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60489" y="3705845"/>
            <a:ext cx="8737601" cy="69850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Google APIs was used as the primary tool in this project.…"/>
          <p:cNvSpPr txBox="1"/>
          <p:nvPr/>
        </p:nvSpPr>
        <p:spPr>
          <a:xfrm>
            <a:off x="1534367" y="3430651"/>
            <a:ext cx="10741317" cy="847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lnSpc>
                <a:spcPts val="6600"/>
              </a:lnSpc>
              <a:defRPr sz="4400" b="0"/>
            </a:pPr>
            <a:endParaRPr/>
          </a:p>
          <a:p>
            <a:pPr algn="l" defTabSz="457200">
              <a:lnSpc>
                <a:spcPts val="7500"/>
              </a:lnSpc>
              <a:spcBef>
                <a:spcPts val="2100"/>
              </a:spcBef>
              <a:defRPr sz="4400" b="0">
                <a:solidFill>
                  <a:srgbClr val="FFFFFF"/>
                </a:solidFill>
              </a:defRPr>
            </a:pPr>
            <a:r>
              <a:t>Google APIs was used as the primary tool in this project.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500"/>
              </a:lnSpc>
              <a:spcBef>
                <a:spcPts val="2100"/>
              </a:spcBef>
              <a:defRPr sz="4400" b="0">
                <a:solidFill>
                  <a:srgbClr val="FFFFFF"/>
                </a:solidFill>
              </a:defRPr>
            </a:pPr>
            <a:r>
              <a:t>This API gives us a satellite view of the city allowing us to pinpoint the exact place a crime is committed.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500"/>
              </a:lnSpc>
              <a:spcBef>
                <a:spcPts val="2100"/>
              </a:spcBef>
              <a:defRPr sz="4400" b="0">
                <a:solidFill>
                  <a:srgbClr val="FFFFFF"/>
                </a:solidFill>
              </a:defRPr>
            </a:pPr>
            <a:r>
              <a:t>Individual challenges: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7500"/>
              </a:lnSpc>
              <a:spcBef>
                <a:spcPts val="2100"/>
              </a:spcBef>
              <a:defRPr sz="4400" b="0">
                <a:solidFill>
                  <a:srgbClr val="FFFFFF"/>
                </a:solidFill>
              </a:defRPr>
            </a:pPr>
            <a:r>
              <a:t>Initial scope, planning, documentation, testing.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6600"/>
              </a:lnSpc>
              <a:defRPr sz="4400" b="0"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71" name="Captura de pantalla 2018-06-09 a la(s) 01.30.34.png" descr="Captura de pantalla 2018-06-09 a la(s) 01.30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8613" y="967104"/>
            <a:ext cx="8623334" cy="17711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Firebase"/>
          <p:cNvSpPr txBox="1"/>
          <p:nvPr/>
        </p:nvSpPr>
        <p:spPr>
          <a:xfrm>
            <a:off x="10007221" y="1015554"/>
            <a:ext cx="3429585" cy="1097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>
              <a:defRPr sz="6300">
                <a:solidFill>
                  <a:srgbClr val="FFFFFF"/>
                </a:solidFill>
              </a:defRPr>
            </a:lvl1pPr>
          </a:lstStyle>
          <a:p>
            <a:r>
              <a:t>Firebase</a:t>
            </a:r>
          </a:p>
        </p:txBody>
      </p:sp>
      <p:sp>
        <p:nvSpPr>
          <p:cNvPr id="174" name="With Firebase we can allow users to rate their streets. helping others receive a weighted average of all the ratings.…"/>
          <p:cNvSpPr txBox="1"/>
          <p:nvPr/>
        </p:nvSpPr>
        <p:spPr>
          <a:xfrm>
            <a:off x="1598409" y="4886969"/>
            <a:ext cx="10764029" cy="5192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lnSpc>
                <a:spcPts val="5800"/>
              </a:lnSpc>
              <a:defRPr sz="3700" b="0"/>
            </a:pPr>
            <a:endParaRPr/>
          </a:p>
          <a:p>
            <a:pPr algn="l" defTabSz="457200">
              <a:lnSpc>
                <a:spcPts val="6700"/>
              </a:lnSpc>
              <a:spcBef>
                <a:spcPts val="2100"/>
              </a:spcBef>
              <a:defRPr sz="3700">
                <a:solidFill>
                  <a:srgbClr val="FFFFFF"/>
                </a:solidFill>
              </a:defRPr>
            </a:pPr>
            <a:r>
              <a:t>With Firebase we can allow users to rate their streets. helping others receive a weighted average of all the ratings.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6700"/>
              </a:lnSpc>
              <a:spcBef>
                <a:spcPts val="2100"/>
              </a:spcBef>
              <a:defRPr sz="3700" b="0">
                <a:solidFill>
                  <a:srgbClr val="FFFFFF"/>
                </a:solidFill>
              </a:defRPr>
            </a:pPr>
            <a:r>
              <a:rPr b="1"/>
              <a:t>*Individual Challenges: </a:t>
            </a:r>
            <a:r>
              <a:t> Learning about firebase, implementing the javascript logic.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ts val="5800"/>
              </a:lnSpc>
              <a:defRPr sz="3700" b="0"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75" name="Captura de pantalla 2018-06-09 a la(s) 01.35.00.png" descr="Captura de pantalla 2018-06-09 a la(s) 01.35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28132" y="2332837"/>
            <a:ext cx="8711203" cy="9050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roup Challenges"/>
          <p:cNvSpPr txBox="1"/>
          <p:nvPr/>
        </p:nvSpPr>
        <p:spPr>
          <a:xfrm>
            <a:off x="6974958" y="949536"/>
            <a:ext cx="13874881" cy="1643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3200"/>
              </a:lnSpc>
              <a:defRPr sz="9900">
                <a:solidFill>
                  <a:srgbClr val="FFFFFF"/>
                </a:solidFill>
              </a:defRPr>
            </a:lvl1pPr>
          </a:lstStyle>
          <a:p>
            <a:r>
              <a:t>Group Challenges</a:t>
            </a:r>
          </a:p>
        </p:txBody>
      </p:sp>
      <p:sp>
        <p:nvSpPr>
          <p:cNvPr id="178" name="We had to change the original idea…"/>
          <p:cNvSpPr txBox="1"/>
          <p:nvPr/>
        </p:nvSpPr>
        <p:spPr>
          <a:xfrm>
            <a:off x="6533071" y="3416767"/>
            <a:ext cx="15539614" cy="9536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We had to change the original idea</a:t>
            </a: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endParaRPr/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Tons...Tons… of API Documentation 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Debugging 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Merging every individual task into one functional application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Team Agreement</a:t>
            </a: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endParaRPr/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A single problematic line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EMO"/>
          <p:cNvSpPr txBox="1"/>
          <p:nvPr/>
        </p:nvSpPr>
        <p:spPr>
          <a:xfrm>
            <a:off x="10085811" y="6036447"/>
            <a:ext cx="10764028" cy="1643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3200"/>
              </a:lnSpc>
              <a:defRPr sz="9900">
                <a:solidFill>
                  <a:srgbClr val="FFFFFF"/>
                </a:solidFill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Future Improvements"/>
          <p:cNvSpPr txBox="1"/>
          <p:nvPr/>
        </p:nvSpPr>
        <p:spPr>
          <a:xfrm>
            <a:off x="6394387" y="949536"/>
            <a:ext cx="13874881" cy="1643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457200">
              <a:lnSpc>
                <a:spcPts val="13200"/>
              </a:lnSpc>
              <a:defRPr sz="9900">
                <a:solidFill>
                  <a:srgbClr val="FFFFFF"/>
                </a:solidFill>
              </a:defRPr>
            </a:lvl1pPr>
          </a:lstStyle>
          <a:p>
            <a:r>
              <a:t>Future Improvements</a:t>
            </a:r>
          </a:p>
        </p:txBody>
      </p:sp>
      <p:sp>
        <p:nvSpPr>
          <p:cNvPr id="183" name="Solve the problematic line…"/>
          <p:cNvSpPr txBox="1"/>
          <p:nvPr/>
        </p:nvSpPr>
        <p:spPr>
          <a:xfrm>
            <a:off x="6533071" y="4502617"/>
            <a:ext cx="15539614" cy="7364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Solve the problematic line</a:t>
            </a: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endParaRPr/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Allow comments on each hotspot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Add more streets to rate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r>
              <a:t>Merge with Google Maps to influence the routes</a:t>
            </a:r>
            <a:endParaRPr>
              <a:solidFill>
                <a:srgbClr val="000000"/>
              </a:solidFill>
            </a:endParaRPr>
          </a:p>
          <a:p>
            <a:pPr algn="l" defTabSz="457200">
              <a:defRPr sz="4800" b="0"/>
            </a:pPr>
            <a:endParaRPr>
              <a:solidFill>
                <a:srgbClr val="000000"/>
              </a:solidFill>
            </a:endParaRPr>
          </a:p>
          <a:p>
            <a:pPr algn="l" defTabSz="457200">
              <a:defRPr sz="4800" b="0">
                <a:solidFill>
                  <a:srgbClr val="FFFFFF"/>
                </a:solidFill>
              </a:defRPr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91066" y="-1480740"/>
            <a:ext cx="25022876" cy="16677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“Foreigners are 30% more likely to be mugged”"/>
          <p:cNvSpPr txBox="1"/>
          <p:nvPr/>
        </p:nvSpPr>
        <p:spPr>
          <a:xfrm>
            <a:off x="1375107" y="1502109"/>
            <a:ext cx="15993949" cy="1146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8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r>
              <a:t>“Foreigners are 30% more likely to be mugged”</a:t>
            </a:r>
          </a:p>
        </p:txBody>
      </p:sp>
      <p:sp>
        <p:nvSpPr>
          <p:cNvPr id="124" name="“10% of those muggings are violent”"/>
          <p:cNvSpPr txBox="1"/>
          <p:nvPr/>
        </p:nvSpPr>
        <p:spPr>
          <a:xfrm>
            <a:off x="557913" y="3486679"/>
            <a:ext cx="17628337" cy="1577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3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r>
              <a:t>“10% of those muggings are violent”</a:t>
            </a:r>
          </a:p>
        </p:txBody>
      </p:sp>
      <p:pic>
        <p:nvPicPr>
          <p:cNvPr id="125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88053" y="-854271"/>
            <a:ext cx="24960106" cy="16635646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“Foreigners are 30% more likely to be mugged”"/>
          <p:cNvSpPr txBox="1"/>
          <p:nvPr/>
        </p:nvSpPr>
        <p:spPr>
          <a:xfrm>
            <a:off x="3669746" y="3702579"/>
            <a:ext cx="15993949" cy="1146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8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r>
              <a:t>“Foreigners are 30% more likely to be mugged”</a:t>
            </a:r>
          </a:p>
        </p:txBody>
      </p:sp>
      <p:sp>
        <p:nvSpPr>
          <p:cNvPr id="127" name="“10% of those muggings are violent”"/>
          <p:cNvSpPr txBox="1"/>
          <p:nvPr/>
        </p:nvSpPr>
        <p:spPr>
          <a:xfrm>
            <a:off x="2106598" y="5087224"/>
            <a:ext cx="19120245" cy="213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83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“10% of those muggings are </a:t>
            </a:r>
            <a:r>
              <a:rPr sz="11500" i="1">
                <a:latin typeface="Avenir Heavy"/>
                <a:ea typeface="Avenir Heavy"/>
                <a:cs typeface="Avenir Heavy"/>
                <a:sym typeface="Avenir Heavy"/>
              </a:rPr>
              <a:t>violent</a:t>
            </a:r>
            <a:r>
              <a:t>”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1" animBg="1" advAuto="0"/>
      <p:bldP spid="127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“Foreigners are 30% more likely to be mugged”"/>
          <p:cNvSpPr txBox="1"/>
          <p:nvPr/>
        </p:nvSpPr>
        <p:spPr>
          <a:xfrm>
            <a:off x="1375107" y="1502109"/>
            <a:ext cx="15993949" cy="1146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8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r>
              <a:t>“Foreigners are 30% more likely to be mugged”</a:t>
            </a:r>
          </a:p>
        </p:txBody>
      </p:sp>
      <p:sp>
        <p:nvSpPr>
          <p:cNvPr id="130" name="“10% of those muggings are violent”"/>
          <p:cNvSpPr txBox="1"/>
          <p:nvPr/>
        </p:nvSpPr>
        <p:spPr>
          <a:xfrm>
            <a:off x="557913" y="3486679"/>
            <a:ext cx="17628337" cy="1577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3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lvl1pPr>
          </a:lstStyle>
          <a:p>
            <a:r>
              <a:t>“10% of those muggings are violent”</a:t>
            </a:r>
          </a:p>
        </p:txBody>
      </p:sp>
      <p:pic>
        <p:nvPicPr>
          <p:cNvPr id="131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88053" y="-854271"/>
            <a:ext cx="24960106" cy="1663564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What if we could reduce that number…"/>
          <p:cNvSpPr txBox="1"/>
          <p:nvPr/>
        </p:nvSpPr>
        <p:spPr>
          <a:xfrm>
            <a:off x="2551080" y="5351462"/>
            <a:ext cx="18231283" cy="301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83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What if we could reduce that number </a:t>
            </a:r>
          </a:p>
          <a:p>
            <a:pPr>
              <a:defRPr sz="8300" b="0">
                <a:solidFill>
                  <a:srgbClr val="FFFFFF"/>
                </a:solidFill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in even a .1%?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6796" y="1262796"/>
            <a:ext cx="11190408" cy="111904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Captura de pantalla 2018-06-09 a la(s) 00.32.54.png" descr="Captura de pantalla 2018-06-09 a la(s) 00.32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0701" y="888654"/>
            <a:ext cx="21980258" cy="112076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Captura de pantalla 2018-06-09 a la(s) 00.30.27.png" descr="Captura de pantalla 2018-06-09 a la(s) 00.30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13477" y="2887349"/>
            <a:ext cx="5125037" cy="613237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Rectángulo redondeado"/>
          <p:cNvSpPr/>
          <p:nvPr/>
        </p:nvSpPr>
        <p:spPr>
          <a:xfrm>
            <a:off x="10893327" y="5600905"/>
            <a:ext cx="2155005" cy="2514190"/>
          </a:xfrm>
          <a:prstGeom prst="roundRect">
            <a:avLst>
              <a:gd name="adj" fmla="val 16456"/>
            </a:avLst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" name="Rectángulo redondeado"/>
          <p:cNvSpPr/>
          <p:nvPr/>
        </p:nvSpPr>
        <p:spPr>
          <a:xfrm>
            <a:off x="5380491" y="3792666"/>
            <a:ext cx="2155005" cy="2514191"/>
          </a:xfrm>
          <a:prstGeom prst="roundRect">
            <a:avLst>
              <a:gd name="adj" fmla="val 16456"/>
            </a:avLst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0" name="You can create…"/>
          <p:cNvSpPr txBox="1"/>
          <p:nvPr/>
        </p:nvSpPr>
        <p:spPr>
          <a:xfrm>
            <a:off x="8560462" y="3628174"/>
            <a:ext cx="3779648" cy="137274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You can create</a:t>
            </a:r>
          </a:p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alerts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3" animBg="1" advAuto="0"/>
      <p:bldP spid="139" grpId="1" animBg="1" advAuto="0"/>
      <p:bldP spid="140" grpId="2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Captura de pantalla 2018-06-09 a la(s) 00.32.54.png" descr="Captura de pantalla 2018-06-09 a la(s) 00.32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0701" y="888654"/>
            <a:ext cx="21980258" cy="112076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Captura de pantalla 2018-06-09 a la(s) 00.30.27.png" descr="Captura de pantalla 2018-06-09 a la(s) 00.30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13478" y="2887349"/>
            <a:ext cx="5125036" cy="613237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Rectángulo redondeado"/>
          <p:cNvSpPr/>
          <p:nvPr/>
        </p:nvSpPr>
        <p:spPr>
          <a:xfrm>
            <a:off x="1023613" y="2476877"/>
            <a:ext cx="4044670" cy="7129604"/>
          </a:xfrm>
          <a:prstGeom prst="roundRect">
            <a:avLst>
              <a:gd name="adj" fmla="val 16456"/>
            </a:avLst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5" name="Check the…"/>
          <p:cNvSpPr txBox="1"/>
          <p:nvPr/>
        </p:nvSpPr>
        <p:spPr>
          <a:xfrm>
            <a:off x="6205180" y="5267164"/>
            <a:ext cx="3458592" cy="137274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Check the </a:t>
            </a:r>
          </a:p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twitter reports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2" animBg="1" advAuto="0"/>
      <p:bldP spid="145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Captura de pantalla 2018-06-09 a la(s) 00.32.54.png" descr="Captura de pantalla 2018-06-09 a la(s) 00.32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0701" y="888654"/>
            <a:ext cx="21980258" cy="112076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Captura de pantalla 2018-06-09 a la(s) 00.30.27.png" descr="Captura de pantalla 2018-06-09 a la(s) 00.30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13478" y="2887349"/>
            <a:ext cx="5125036" cy="613237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tángulo redondeado"/>
          <p:cNvSpPr/>
          <p:nvPr/>
        </p:nvSpPr>
        <p:spPr>
          <a:xfrm>
            <a:off x="17771686" y="1849777"/>
            <a:ext cx="5208621" cy="8207514"/>
          </a:xfrm>
          <a:prstGeom prst="roundRect">
            <a:avLst>
              <a:gd name="adj" fmla="val 14711"/>
            </a:avLst>
          </a:prstGeom>
          <a:ln w="177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" name="Check the…"/>
          <p:cNvSpPr txBox="1"/>
          <p:nvPr/>
        </p:nvSpPr>
        <p:spPr>
          <a:xfrm>
            <a:off x="13838770" y="5149538"/>
            <a:ext cx="3562732" cy="199504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Check the </a:t>
            </a:r>
          </a:p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street danger </a:t>
            </a:r>
          </a:p>
          <a:p>
            <a:pPr>
              <a:defRPr sz="4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level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2" animBg="1" advAuto="0"/>
      <p:bldP spid="150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8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Allows people to check how safe is a street…"/>
          <p:cNvSpPr txBox="1"/>
          <p:nvPr/>
        </p:nvSpPr>
        <p:spPr>
          <a:xfrm>
            <a:off x="3744766" y="3752534"/>
            <a:ext cx="16894468" cy="2075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>
              <a:defRPr sz="6300">
                <a:solidFill>
                  <a:srgbClr val="FFFFFF"/>
                </a:solidFill>
              </a:defRPr>
            </a:pPr>
            <a:r>
              <a:t>Allows people to check how safe is a street</a:t>
            </a:r>
          </a:p>
          <a:p>
            <a:pPr>
              <a:defRPr sz="6300">
                <a:solidFill>
                  <a:srgbClr val="FFFFFF"/>
                </a:solidFill>
              </a:defRPr>
            </a:pPr>
            <a:r>
              <a:t>before they walk in</a:t>
            </a:r>
          </a:p>
        </p:txBody>
      </p:sp>
      <p:sp>
        <p:nvSpPr>
          <p:cNvPr id="153" name="Create awareness of zones that need…"/>
          <p:cNvSpPr txBox="1"/>
          <p:nvPr/>
        </p:nvSpPr>
        <p:spPr>
          <a:xfrm>
            <a:off x="4912112" y="7943534"/>
            <a:ext cx="14559776" cy="2075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>
              <a:defRPr sz="6300">
                <a:solidFill>
                  <a:srgbClr val="FFFFFF"/>
                </a:solidFill>
              </a:defRPr>
            </a:pPr>
            <a:r>
              <a:t>Create awareness of zones that need</a:t>
            </a:r>
          </a:p>
          <a:p>
            <a:pPr>
              <a:defRPr sz="6300">
                <a:solidFill>
                  <a:srgbClr val="FFFFFF"/>
                </a:solidFill>
              </a:defRPr>
            </a:pPr>
            <a:r>
              <a:t>more policing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343</Words>
  <Application>Microsoft Macintosh PowerPoint</Application>
  <PresentationFormat>Custom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Avenir Book Oblique</vt:lpstr>
      <vt:lpstr>Avenir Heavy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Hugo Vázquez</cp:lastModifiedBy>
  <cp:revision>1</cp:revision>
  <dcterms:modified xsi:type="dcterms:W3CDTF">2018-06-09T17:13:00Z</dcterms:modified>
</cp:coreProperties>
</file>